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0A237-AF90-42EF-B544-F163918EB31B}" type="datetimeFigureOut">
              <a:rPr lang="zh-TW" altLang="en-US" smtClean="0"/>
              <a:t>2010/1/15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7B1A8-2BAD-44C2-9069-47C0548B9B5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98</a:t>
            </a:r>
            <a:r>
              <a:rPr lang="zh-TW" altLang="en-US" dirty="0" smtClean="0"/>
              <a:t>教學卓越計畫補助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業界參訪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聯發生物科技</a:t>
            </a:r>
            <a:r>
              <a:rPr lang="zh-TW" altLang="en-US" dirty="0" smtClean="0">
                <a:solidFill>
                  <a:schemeClr val="tx1"/>
                </a:solidFill>
              </a:rPr>
              <a:t>公司 參訪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mtClean="0"/>
              <a:t>活動</a:t>
            </a:r>
            <a:r>
              <a:rPr lang="zh-TW" altLang="zh-TW" dirty="0" smtClean="0"/>
              <a:t>主旨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dirty="0" smtClean="0"/>
              <a:t>本</a:t>
            </a:r>
            <a:r>
              <a:rPr lang="zh-TW" altLang="zh-TW" dirty="0"/>
              <a:t>計畫是讓學生了解生物科技的應用以及了解未來就業時的職場現況。透過實際參訪聯發生物科技公司之生產流程，讓同學們了解</a:t>
            </a:r>
            <a:r>
              <a:rPr lang="en-US" altLang="zh-TW" dirty="0"/>
              <a:t>21</a:t>
            </a:r>
            <a:r>
              <a:rPr lang="zh-TW" altLang="zh-TW" dirty="0"/>
              <a:t>世紀生物科技在工業與農業的應用，以增進及培養出學生對生物化學與科技研究的好奇心與興趣。並促進學生們對生物化學科技之認知，達到提升國民科技知識素養的目標。藉由參訪協助學生熟悉未來工作環境，並增加學生實習機會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114</Words>
  <Application>Microsoft Office PowerPoint</Application>
  <PresentationFormat>如螢幕大小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98教學卓越計畫補助</vt:lpstr>
      <vt:lpstr>活動主旨: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98教學卓越計畫補助</dc:title>
  <dc:creator>user</dc:creator>
  <cp:lastModifiedBy>user</cp:lastModifiedBy>
  <cp:revision>2</cp:revision>
  <dcterms:created xsi:type="dcterms:W3CDTF">2010-01-15T10:45:58Z</dcterms:created>
  <dcterms:modified xsi:type="dcterms:W3CDTF">2010-01-15T10:48:13Z</dcterms:modified>
</cp:coreProperties>
</file>