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98</a:t>
            </a:r>
            <a:r>
              <a:rPr lang="zh-TW" altLang="en-US" dirty="0" smtClean="0"/>
              <a:t>教學卓越計畫補助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業界參訪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聯發生物科技</a:t>
            </a:r>
            <a:r>
              <a:rPr lang="zh-TW" altLang="en-US" dirty="0" smtClean="0">
                <a:solidFill>
                  <a:schemeClr val="tx1"/>
                </a:solidFill>
              </a:rPr>
              <a:t>公司 參訪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新細明體" pitchFamily="18" charset="-120"/>
                <a:ea typeface="新細明體" pitchFamily="18" charset="-120"/>
                <a:cs typeface="Times New Roman" pitchFamily="18" charset="0"/>
              </a:rPr>
              <a:t>活動流程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Times New Roman" pitchFamily="18" charset="0"/>
              </a:rPr>
              <a:t>: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14347" y="1785923"/>
          <a:ext cx="7858181" cy="4429159"/>
        </p:xfrm>
        <a:graphic>
          <a:graphicData uri="http://schemas.openxmlformats.org/drawingml/2006/table">
            <a:tbl>
              <a:tblPr/>
              <a:tblGrid>
                <a:gridCol w="4429156"/>
                <a:gridCol w="3429025"/>
              </a:tblGrid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latin typeface="Times New Roman"/>
                          <a:ea typeface="新細明體"/>
                          <a:cs typeface="Times New Roman"/>
                        </a:rPr>
                        <a:t>集合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>
                          <a:latin typeface="Calibri"/>
                          <a:ea typeface="BatangChe"/>
                          <a:cs typeface="Times New Roman"/>
                        </a:rPr>
                        <a:t>7</a:t>
                      </a:r>
                      <a:r>
                        <a:rPr lang="zh-TW" sz="3200" kern="10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>
                          <a:latin typeface="Calibri"/>
                          <a:ea typeface="BatangChe"/>
                          <a:cs typeface="Times New Roman"/>
                        </a:rPr>
                        <a:t>30</a:t>
                      </a:r>
                      <a:r>
                        <a:rPr lang="en-US" sz="3200" kern="100">
                          <a:latin typeface="新細明體"/>
                          <a:ea typeface="新細明體"/>
                          <a:cs typeface="Times New Roman"/>
                        </a:rPr>
                        <a:t> </a:t>
                      </a:r>
                      <a:r>
                        <a:rPr lang="en-US" sz="3200" kern="100">
                          <a:latin typeface="Calibri"/>
                          <a:ea typeface="新細明體"/>
                          <a:cs typeface="Times New Roman"/>
                        </a:rPr>
                        <a:t>- </a:t>
                      </a:r>
                      <a:r>
                        <a:rPr lang="en-US" sz="3200" kern="100">
                          <a:latin typeface="Calibri"/>
                          <a:ea typeface="BatangChe"/>
                          <a:cs typeface="Times New Roman"/>
                        </a:rPr>
                        <a:t>8</a:t>
                      </a:r>
                      <a:r>
                        <a:rPr lang="zh-TW" sz="3200" kern="10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latin typeface="Times New Roman"/>
                          <a:ea typeface="新細明體"/>
                          <a:cs typeface="Times New Roman"/>
                        </a:rPr>
                        <a:t>出發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8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>
                          <a:latin typeface="Times New Roman"/>
                          <a:ea typeface="新細明體"/>
                          <a:cs typeface="Times New Roman"/>
                        </a:rPr>
                        <a:t>抵達聯發生物科技公司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9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>
                          <a:latin typeface="Times New Roman"/>
                          <a:ea typeface="新細明體"/>
                          <a:cs typeface="Times New Roman"/>
                        </a:rPr>
                        <a:t>參訪時間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9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r>
                        <a:rPr lang="en-US" sz="3200" kern="100" dirty="0">
                          <a:latin typeface="Calibri"/>
                          <a:ea typeface="新細明體"/>
                          <a:cs typeface="Times New Roman"/>
                        </a:rPr>
                        <a:t> - 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12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>
                          <a:latin typeface="Times New Roman"/>
                          <a:ea typeface="新細明體"/>
                          <a:cs typeface="Times New Roman"/>
                        </a:rPr>
                        <a:t>用餐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12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r>
                        <a:rPr lang="en-US" sz="3200" kern="100" dirty="0">
                          <a:latin typeface="Calibri"/>
                          <a:ea typeface="新細明體"/>
                          <a:cs typeface="Times New Roman"/>
                        </a:rPr>
                        <a:t> - 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14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>
                          <a:latin typeface="Times New Roman"/>
                          <a:ea typeface="新細明體"/>
                          <a:cs typeface="Times New Roman"/>
                        </a:rPr>
                        <a:t>回程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14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kern="100">
                          <a:latin typeface="Times New Roman"/>
                          <a:ea typeface="新細明體"/>
                          <a:cs typeface="Times New Roman"/>
                        </a:rPr>
                        <a:t>抵達學校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15</a:t>
                      </a:r>
                      <a:r>
                        <a:rPr lang="zh-TW" sz="3200" kern="100" dirty="0">
                          <a:latin typeface="Calibri"/>
                          <a:ea typeface="BatangChe"/>
                          <a:cs typeface="Times New Roman"/>
                        </a:rPr>
                        <a:t>：</a:t>
                      </a:r>
                      <a:r>
                        <a:rPr lang="en-US" sz="3200" kern="100" dirty="0">
                          <a:latin typeface="Calibri"/>
                          <a:ea typeface="BatangChe"/>
                          <a:cs typeface="Times New Roman"/>
                        </a:rPr>
                        <a:t>00</a:t>
                      </a:r>
                      <a:endParaRPr lang="zh-TW" sz="3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64</Words>
  <Application>Microsoft Office PowerPoint</Application>
  <PresentationFormat>如螢幕大小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98教學卓越計畫補助</vt:lpstr>
      <vt:lpstr>活動流程: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98教學卓越計畫補助</dc:title>
  <dc:creator>user</dc:creator>
  <cp:lastModifiedBy>user</cp:lastModifiedBy>
  <cp:revision>4</cp:revision>
  <dcterms:created xsi:type="dcterms:W3CDTF">2010-01-15T10:45:58Z</dcterms:created>
  <dcterms:modified xsi:type="dcterms:W3CDTF">2010-01-15T10:50:18Z</dcterms:modified>
</cp:coreProperties>
</file>